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i="1" dirty="0" smtClean="0"/>
              <a:t>Проект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>«Здоровое питание»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445224"/>
            <a:ext cx="5114778" cy="1080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младшая группа №2</a:t>
            </a:r>
          </a:p>
          <a:p>
            <a:r>
              <a:rPr lang="ru-RU" dirty="0" smtClean="0"/>
              <a:t>А.В. Кириенко</a:t>
            </a:r>
          </a:p>
          <a:p>
            <a:r>
              <a:rPr lang="ru-RU" dirty="0" smtClean="0"/>
              <a:t>Т.В. Терещенко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24744"/>
            <a:ext cx="3429000" cy="3744416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Ситуативная беседа « Где живут микробы?»</a:t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Цель: Сформировать у детей элементарные представления о бактериях, о пользе и вреде бактерий, о том как можно защитить себя от болезнетворных микробов.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flipH="1">
            <a:off x="8818097" y="5085184"/>
            <a:ext cx="45719" cy="118690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7" name="Рисунок 6" descr="IMG_86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>
          <a:xfrm>
            <a:off x="395535" y="476672"/>
            <a:ext cx="4966543" cy="52565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988840"/>
            <a:ext cx="3429000" cy="1872208"/>
          </a:xfr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i="1" dirty="0" smtClean="0"/>
              <a:t>Ручки моем, вытираем, про микробов забываем !!!</a:t>
            </a:r>
            <a:endParaRPr lang="ru-RU" sz="2800" i="1" dirty="0"/>
          </a:p>
        </p:txBody>
      </p:sp>
      <p:pic>
        <p:nvPicPr>
          <p:cNvPr id="5" name="Рисунок 4" descr="IMG_867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>
          <a:xfrm>
            <a:off x="251520" y="332656"/>
            <a:ext cx="4968552" cy="60486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268760"/>
            <a:ext cx="3429000" cy="32004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В нашей группе чётко знают – вода микробов всех смывает!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flipH="1">
            <a:off x="2771800" y="3429000"/>
            <a:ext cx="288031" cy="72009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IMG_867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Домашнее задание : Дидактическая игра «Микробы на руках»</a:t>
            </a:r>
            <a:endParaRPr lang="ru-RU" dirty="0"/>
          </a:p>
        </p:txBody>
      </p:sp>
      <p:pic>
        <p:nvPicPr>
          <p:cNvPr id="5" name="Рисунок 4" descr="IMG_868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006" r="11006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_868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 в режиме </a:t>
            </a:r>
            <a:r>
              <a:rPr lang="ru-RU" dirty="0" err="1" smtClean="0"/>
              <a:t>Онлайн</a:t>
            </a:r>
            <a:r>
              <a:rPr lang="ru-RU" dirty="0" smtClean="0"/>
              <a:t> Видеоролик «играем вместе»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MG_868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G_868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864" r="21864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1412776"/>
            <a:ext cx="3429000" cy="3456384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Подружились с чесноком мы – бусы сделали с него.</a:t>
            </a:r>
            <a:r>
              <a:rPr lang="ru-RU" sz="2800" smtClean="0">
                <a:solidFill>
                  <a:srgbClr val="002060"/>
                </a:solidFill>
              </a:rPr>
              <a:t/>
            </a:r>
            <a:br>
              <a:rPr lang="ru-RU" sz="280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G_868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72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Проект  «Здоровое питание»</vt:lpstr>
      <vt:lpstr>Ситуативная беседа « Где живут микробы?» Цель: Сформировать у детей элементарные представления о бактериях, о пользе и вреде бактерий, о том как можно защитить себя от болезнетворных микробов.</vt:lpstr>
      <vt:lpstr>Ручки моем, вытираем, про микробов забываем !!!</vt:lpstr>
      <vt:lpstr>В нашей группе чётко знают – вода микробов всех смывает!</vt:lpstr>
      <vt:lpstr>Работа с родителями</vt:lpstr>
      <vt:lpstr>Слайд 6</vt:lpstr>
      <vt:lpstr>Домашнее задание в режиме Онлайн Видеоролик «играем вместе»</vt:lpstr>
      <vt:lpstr>Слайд 8</vt:lpstr>
      <vt:lpstr>Подружились с чесноком мы – бусы сделали с него.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«Здоровое питание»</dc:title>
  <dc:creator>user</dc:creator>
  <cp:lastModifiedBy>user</cp:lastModifiedBy>
  <cp:revision>4</cp:revision>
  <dcterms:created xsi:type="dcterms:W3CDTF">2020-12-07T07:36:40Z</dcterms:created>
  <dcterms:modified xsi:type="dcterms:W3CDTF">2020-12-07T08:09:32Z</dcterms:modified>
</cp:coreProperties>
</file>