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675456"/>
            <a:ext cx="7772400" cy="2234679"/>
          </a:xfrm>
        </p:spPr>
        <p:txBody>
          <a:bodyPr/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День музыки в старшей группе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Пользователь\Desktop\Новая папка\изображение_viber_2021-10-13_13-56-44-6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3877" r="15905" b="18090"/>
          <a:stretch/>
        </p:blipFill>
        <p:spPr bwMode="auto">
          <a:xfrm>
            <a:off x="1115616" y="1772816"/>
            <a:ext cx="6912768" cy="4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13 октября в старшей группе нашего д\с состоялось развлечение под руководством музыкального руководителя Павлюкевич Алены Валерьевны, воспитатель </a:t>
            </a:r>
            <a:r>
              <a:rPr lang="ru-RU" dirty="0"/>
              <a:t>А</a:t>
            </a:r>
            <a:r>
              <a:rPr lang="ru-RU" dirty="0" smtClean="0"/>
              <a:t>кшонова Елена Степановна и воспитатель Кириенко Анастасия Сергеевна посвящённое Международному дню музыки, на котором дети называли композиторов, играли на музыкальных инструментах, рисовали под классическую музыку, пели, танцевали вместе с принцессой </a:t>
            </a:r>
            <a:r>
              <a:rPr lang="ru-RU" dirty="0" err="1" smtClean="0"/>
              <a:t>ЛяФа</a:t>
            </a:r>
            <a:r>
              <a:rPr lang="ru-RU" dirty="0" smtClean="0"/>
              <a:t> и гномиком Реми. Дети получили от праздника огромное удовольствие.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616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Пользователь\Desktop\Новая папка\изображение_viber_2021-10-13_13-56-45-8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24175" r="37322" b="42039"/>
          <a:stretch/>
        </p:blipFill>
        <p:spPr bwMode="auto">
          <a:xfrm>
            <a:off x="337882" y="828701"/>
            <a:ext cx="39460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Новая папка\изображение_viber_2021-10-13_13-57-07-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28701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7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Новая папка\изображение_viber_2021-10-13_13-56-46-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2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Новая папка\изображение_viber_2021-10-13_13-56-48-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3" b="4126"/>
          <a:stretch/>
        </p:blipFill>
        <p:spPr bwMode="auto">
          <a:xfrm>
            <a:off x="1187624" y="396207"/>
            <a:ext cx="6379550" cy="60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2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Новая папка\изображение_viber_2021-10-13_13-57-07-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" y="155089"/>
            <a:ext cx="8903297" cy="66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6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</TotalTime>
  <Words>70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День музыки в старшей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музыки в старшей группе</dc:title>
  <dc:creator>Пользователь</dc:creator>
  <cp:lastModifiedBy>Пользователь</cp:lastModifiedBy>
  <cp:revision>2</cp:revision>
  <dcterms:created xsi:type="dcterms:W3CDTF">2021-10-15T06:40:45Z</dcterms:created>
  <dcterms:modified xsi:type="dcterms:W3CDTF">2021-10-15T06:55:22Z</dcterms:modified>
</cp:coreProperties>
</file>