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0080625" cy="567055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32ED9-6C2F-4D44-BB45-671B8BC59430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3A689-DD4E-4C4D-A648-CD7F78F4E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238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3A689-DD4E-4C4D-A648-CD7F78F4E3E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835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5A1341C6-AFE8-4FBF-AD12-6B38E340A8E4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-1020000" y="347510"/>
            <a:ext cx="11100625" cy="12825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2800" b="0" strike="noStrike" spc="-1" dirty="0" smtClean="0">
                <a:latin typeface="Arial"/>
              </a:rPr>
              <a:t>Отчёт декабрь месяц</a:t>
            </a:r>
          </a:p>
          <a:p>
            <a:pPr algn="ctr"/>
            <a:r>
              <a:rPr lang="ru-RU" sz="2800" b="0" strike="noStrike" spc="-1" dirty="0" smtClean="0">
                <a:latin typeface="Arial"/>
              </a:rPr>
              <a:t> группа раннего возраста№1.</a:t>
            </a:r>
          </a:p>
          <a:p>
            <a:pPr algn="ctr"/>
            <a:r>
              <a:rPr lang="ru-RU" sz="2800" b="0" strike="noStrike" spc="-1" dirty="0" smtClean="0">
                <a:latin typeface="Arial"/>
              </a:rPr>
              <a:t>Проект по формированию читательской грамотности.</a:t>
            </a:r>
          </a:p>
          <a:p>
            <a:pPr algn="ctr"/>
            <a:r>
              <a:rPr lang="ru-RU" sz="2800" b="0" strike="noStrike" spc="-1" dirty="0" smtClean="0">
                <a:latin typeface="Arial"/>
              </a:rPr>
              <a:t>Проект «</a:t>
            </a:r>
            <a:r>
              <a:rPr lang="ru-RU" sz="2800" b="0" strike="noStrike" spc="-1" dirty="0" err="1" smtClean="0">
                <a:latin typeface="Arial"/>
              </a:rPr>
              <a:t>Родные,близкие</a:t>
            </a:r>
            <a:r>
              <a:rPr lang="ru-RU" sz="2800" b="0" strike="noStrike" spc="-1" dirty="0" smtClean="0">
                <a:latin typeface="Arial"/>
              </a:rPr>
              <a:t> люди</a:t>
            </a:r>
            <a:r>
              <a:rPr lang="ru-RU" sz="3200" b="0" strike="noStrike" spc="-1" dirty="0" smtClean="0">
                <a:latin typeface="Arial"/>
              </a:rPr>
              <a:t>.»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437741" y="2080590"/>
            <a:ext cx="9071640" cy="192326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2800" b="0" strike="noStrike" spc="-1" dirty="0" smtClean="0">
                <a:latin typeface="Arial"/>
              </a:rPr>
              <a:t>  </a:t>
            </a:r>
            <a:r>
              <a:rPr lang="ru-RU" sz="2800" b="0" strike="noStrike" spc="-1" dirty="0" err="1" smtClean="0">
                <a:latin typeface="Arial"/>
              </a:rPr>
              <a:t>Воспитатели:Гравдан</a:t>
            </a:r>
            <a:r>
              <a:rPr lang="ru-RU" sz="2800" b="0" strike="noStrike" spc="-1" dirty="0" smtClean="0">
                <a:latin typeface="Arial"/>
              </a:rPr>
              <a:t> Е.В</a:t>
            </a:r>
          </a:p>
          <a:p>
            <a:pPr algn="ctr"/>
            <a:r>
              <a:rPr lang="ru-RU" sz="2800" spc="-1" dirty="0" err="1" smtClean="0">
                <a:latin typeface="Arial"/>
              </a:rPr>
              <a:t>Бусс</a:t>
            </a:r>
            <a:r>
              <a:rPr lang="ru-RU" sz="2800" spc="-1" dirty="0" smtClean="0">
                <a:latin typeface="Arial"/>
              </a:rPr>
              <a:t> Г.А</a:t>
            </a:r>
            <a:endParaRPr lang="ru-RU" sz="2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Обыгрывание </a:t>
            </a:r>
            <a:r>
              <a:rPr lang="ru-RU" sz="2800" dirty="0" err="1" smtClean="0"/>
              <a:t>потешки</a:t>
            </a:r>
            <a:r>
              <a:rPr lang="ru-RU" sz="2800" dirty="0" smtClean="0"/>
              <a:t> «Ладушки-</a:t>
            </a:r>
            <a:r>
              <a:rPr lang="ru-RU" sz="2800" dirty="0" err="1" smtClean="0"/>
              <a:t>ладушки..»Театр</a:t>
            </a:r>
            <a:r>
              <a:rPr lang="ru-RU" sz="2800" dirty="0" smtClean="0"/>
              <a:t> из</a:t>
            </a:r>
            <a:br>
              <a:rPr lang="ru-RU" sz="2800" dirty="0" smtClean="0"/>
            </a:br>
            <a:r>
              <a:rPr lang="ru-RU" sz="2800" dirty="0" smtClean="0"/>
              <a:t>матрёшки «Маша и медведь.»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72" y="1590262"/>
            <a:ext cx="4783045" cy="388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820" y="1725262"/>
            <a:ext cx="5004000" cy="37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7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Д/И «Позвони </a:t>
            </a:r>
            <a:r>
              <a:rPr lang="ru-RU" sz="2800" dirty="0" err="1" smtClean="0"/>
              <a:t>маме.»Пальчиковая</a:t>
            </a:r>
            <a:r>
              <a:rPr lang="ru-RU" sz="2800" dirty="0" smtClean="0"/>
              <a:t> игра «Этот пальчик дедушка.»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40" y="1324440"/>
            <a:ext cx="4068000" cy="42971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45" y="1360440"/>
            <a:ext cx="4992000" cy="37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50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Наши новости. Готовимся к Новому году.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05" y="913622"/>
            <a:ext cx="3267001" cy="435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744" y="1019640"/>
            <a:ext cx="3348000" cy="44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10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54</Words>
  <Application>Microsoft Office PowerPoint</Application>
  <PresentationFormat>Произвольный</PresentationFormat>
  <Paragraphs>10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Презентация PowerPoint</vt:lpstr>
      <vt:lpstr>Обыгрывание потешки «Ладушки-ладушки..»Театр из матрёшки «Маша и медведь.»</vt:lpstr>
      <vt:lpstr>Д/И «Позвони маме.»Пальчиковая игра «Этот пальчик дедушка.»</vt:lpstr>
      <vt:lpstr>Наши новости. Готовимся к Новому году.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dc:description/>
  <cp:lastModifiedBy>User</cp:lastModifiedBy>
  <cp:revision>5</cp:revision>
  <dcterms:created xsi:type="dcterms:W3CDTF">2023-12-10T21:10:07Z</dcterms:created>
  <dcterms:modified xsi:type="dcterms:W3CDTF">2023-12-11T02:38:30Z</dcterms:modified>
  <dc:language>ru-RU</dc:language>
</cp:coreProperties>
</file>